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DCE832-B4C2-4992-A7BE-6B97F5291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44D7F8E-05ED-4D86-BA2F-6DAFC7887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885B59-8CF9-4AEB-9C0A-7DB42125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026BEB-FC0D-4B68-97CC-36833EAB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81E96A-8474-4EAC-9BE8-EF0D63453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5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902C0C-CADD-4F11-8226-AC0AD82E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DB68CDC-3E56-425D-84DF-B96722AC9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D88742-22DA-498E-AD9C-6F677D5C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818D03-8141-43C0-8898-2F00A2A24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FCE493-79E8-43EF-B470-C67CC99E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9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416F07-C5C8-4852-92FC-57CD9E41D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B8177A4-1890-4D99-880D-DFE508F5E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EDA602-6716-4CBE-8B61-3A2CEBDB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F35636-444E-4276-A0B4-DCF0A671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ACC2DF-BEE7-4564-9F91-C36A1D82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32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DF62B-7806-4687-9AAA-68F4FA18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9D3BCD-9626-4B50-AAA4-CDD4B689F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CCFF10-D8B4-4478-B87F-E863D2BC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D8B422-CA73-46B5-92D0-20D5A818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92F0DC-3D31-4018-9B03-0245C3C5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8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21AAA0-F311-48A3-8E91-458B1503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EC7D81-F10B-40C5-B6F4-63407720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A1DAF6-1E04-4955-A4DD-FE6A3CF7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1958A8-9C37-4A9D-BA0C-8B41235C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E747AE-F210-45FD-8524-7DCC9DE5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31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B31F62-5ED1-4221-A66C-13F699F3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2FC87D-7F30-4B9C-A21F-376C8672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ED9545-9973-485E-A357-81B13BFB1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196FE1D-AC85-4972-9ED6-9A8D0462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753251-4258-4631-BC12-5296759A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943536-7799-416F-8276-42931999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69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A2A2AD-7BD2-45E3-A638-BAB7CDFB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4EC4286-01C1-4CF2-8A01-46C6DB610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A950E38-79C6-41A2-B696-9D9736084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B3A8558-7B38-4E7B-9564-8B4880310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792F67E-FD9D-48A0-819F-5805934E3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A1FBDBD-DBCE-4701-B000-623C843E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AAAFEB0-E2A2-4791-A5C7-EE7A1DEE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BB02B1C-11F3-4997-AFE2-F95F4CD17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88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12D827-24C5-47F6-B18F-C2A5AC34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5B4AE89-1D60-4293-B62C-19553D410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3E7A35-99F6-46F8-9162-AF2C95F5E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4E9A8F-52CA-4C0C-821A-D6F5F407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CBB3E0D-49A7-433F-B149-02262B61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097902-D4AB-4F4E-893A-5C6689E9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CE2377-49F2-4D8E-B9E2-C8EFD44EB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79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F3E00-EB04-47F4-812C-294C4893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EF839-C1B2-4846-A415-A5A652E9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2F09669-F950-495E-8B71-698A26E6B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E7521F-E998-41EB-98DF-A462D8D0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9BD090-52A5-40B2-BB7A-8AFBCBB5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00E0C9-C9E8-41B9-A81F-536F21F8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49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D2260B-7B48-450B-9880-96C68D84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B111B18-B88D-4E0E-9A04-0F701EF4A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785364-0686-4F10-937A-E113F7769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FE7EEBA-9720-4C43-9045-7379FD5D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868417-7C9B-451B-B274-5E9070A3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167E095-67D5-47BA-9A43-ABE06C2F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36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B251192-6606-4F2E-8444-3E770C55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109B4F-DDCC-4C08-BF73-00269A9DE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D68D24-5F17-40B0-8AAC-F8A406FCF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8C32F-4493-40E5-877F-62270A2843A6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A37DBE-F721-42DC-9A5C-31EA66168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1A3EFD-70C7-4704-9C7E-7CD7F7CEB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5013F-EA19-4B3A-9F9B-01BF48A817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2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A2F61-44F0-46CD-8044-59B4023A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竜王町こどもまんなか会議　２０２４　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4C84741-5F6A-48BA-A54A-DFE9BC860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1" y="1690689"/>
            <a:ext cx="11396373" cy="4231940"/>
          </a:xfrm>
        </p:spPr>
      </p:pic>
    </p:spTree>
    <p:extLst>
      <p:ext uri="{BB962C8B-B14F-4D97-AF65-F5344CB8AC3E}">
        <p14:creationId xmlns:p14="http://schemas.microsoft.com/office/powerpoint/2010/main" val="122983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9DD45-1F1D-4E95-8305-F611F7BC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35349" cy="968725"/>
          </a:xfrm>
        </p:spPr>
        <p:txBody>
          <a:bodyPr/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第１回　　キックオフミーティング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6814905-731B-4B98-A81D-8E7BD6F05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05" y="3095731"/>
            <a:ext cx="4819939" cy="3553266"/>
          </a:xfr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6B64BC-66E9-4A8C-971B-66421737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2" y="1645763"/>
            <a:ext cx="6636944" cy="500323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FC1954D-DC48-4F92-9B44-4BAFE9DF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05" y="1645763"/>
            <a:ext cx="4819939" cy="13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0C8C8C-8041-4FAA-965B-9E5C9060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563"/>
            <a:ext cx="6418277" cy="851279"/>
          </a:xfrm>
        </p:spPr>
        <p:txBody>
          <a:bodyPr/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第２回　　テーマを深める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52E377-B47A-4389-951E-63F77E0A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4" y="1374175"/>
            <a:ext cx="4487612" cy="269448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016B24E-169F-4FDB-A147-55829A57E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4" y="4226431"/>
            <a:ext cx="4487612" cy="23041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361BEA8-B3EC-47F5-8A2F-FADC52B85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31" y="2600235"/>
            <a:ext cx="2960515" cy="39108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041B7F-1306-43B3-911F-3AF256235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8" y="1422178"/>
            <a:ext cx="3843582" cy="264648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1FE9B4-68E3-4CDC-A9A1-299D94592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31" y="4245951"/>
            <a:ext cx="3797435" cy="226508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A6ECA58-CAB7-447F-BDD9-7027BCFCA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297" y="591478"/>
            <a:ext cx="1962125" cy="20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7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33672F-CB71-4009-8984-F97F0B0C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69" y="365125"/>
            <a:ext cx="7550791" cy="969092"/>
          </a:xfrm>
        </p:spPr>
        <p:txBody>
          <a:bodyPr/>
          <a:lstStyle/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第３回　　グループインタビュー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ED213C1-8DA9-4684-8C33-3A1205351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6" y="1480580"/>
            <a:ext cx="4411452" cy="251257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5C617E-A43C-48A9-A810-B74C0C40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26" y="4139522"/>
            <a:ext cx="2789003" cy="25125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036B58-8B1C-4572-AB20-00970B76F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71" y="4155402"/>
            <a:ext cx="4058144" cy="249669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8C802CE-DFAA-4297-AAB8-62F3D3769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47" y="1480580"/>
            <a:ext cx="5785268" cy="251257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A8DC8FB-4198-499A-A30A-F48EA2D13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6" y="4139522"/>
            <a:ext cx="3350106" cy="25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A47BCB-59D2-4368-9C0F-A6FF147A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81" y="231857"/>
            <a:ext cx="4505530" cy="1078082"/>
          </a:xfrm>
        </p:spPr>
        <p:txBody>
          <a:bodyPr/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第４回　発表準備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6064A16-0672-404D-992E-DD81B5B48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t="1747"/>
          <a:stretch/>
        </p:blipFill>
        <p:spPr>
          <a:xfrm>
            <a:off x="8431748" y="3849530"/>
            <a:ext cx="3094725" cy="259030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FA98629-C0DF-4375-83BC-82F4282C4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4" y="3850369"/>
            <a:ext cx="3760091" cy="26504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58FBFD-9103-45AB-B68B-FD331CC85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96" y="3872382"/>
            <a:ext cx="3760090" cy="26064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9299CD-31CD-4840-9083-9771EB38C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54" y="1309939"/>
            <a:ext cx="4418902" cy="242555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9BBA59C-C4EC-4A0C-8DAC-C1CEEA95C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4" y="1430329"/>
            <a:ext cx="4343623" cy="23051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0065F76-784B-4168-9C4A-151CE52F1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32" y="1559260"/>
            <a:ext cx="1510536" cy="180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5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A1DC9-EBF8-4E26-83BF-0C9CD055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07" y="222512"/>
            <a:ext cx="10151378" cy="1063489"/>
          </a:xfrm>
        </p:spPr>
        <p:txBody>
          <a:bodyPr/>
          <a:lstStyle/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第５回　チームからのプレゼンテーション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8DD7F27-2316-44D4-B778-E198F0DC9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8" y="4491708"/>
            <a:ext cx="5340145" cy="199562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BA78700-1B39-4060-A3E0-E460496B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0" y="1250022"/>
            <a:ext cx="5361114" cy="30091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FAA7D3-B2A1-432F-97BE-2C54CF075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21" y="1250022"/>
            <a:ext cx="5459274" cy="30091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3A845F-D43A-4137-B104-BE2EEDBF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10" y="4387211"/>
            <a:ext cx="2301485" cy="209431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1558702-1102-47D7-A651-66BE67A6C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22" y="4393024"/>
            <a:ext cx="2792418" cy="20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7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083D2BA-9594-4AB9-914F-7DEA5F69E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51" y="143116"/>
            <a:ext cx="4866449" cy="6714884"/>
          </a:xfrm>
        </p:spPr>
      </p:pic>
    </p:spTree>
    <p:extLst>
      <p:ext uri="{BB962C8B-B14F-4D97-AF65-F5344CB8AC3E}">
        <p14:creationId xmlns:p14="http://schemas.microsoft.com/office/powerpoint/2010/main" val="2898374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22</Words>
  <Application>Microsoft Office PowerPoint</Application>
  <PresentationFormat>ワイド画面</PresentationFormat>
  <Paragraphs>6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HGP創英角ﾎﾟｯﾌﾟ体</vt:lpstr>
      <vt:lpstr>游ゴシック</vt:lpstr>
      <vt:lpstr>游ゴシック Light</vt:lpstr>
      <vt:lpstr>Arial</vt:lpstr>
      <vt:lpstr>Office テーマ</vt:lpstr>
      <vt:lpstr>竜王町こどもまんなか会議　２０２４　</vt:lpstr>
      <vt:lpstr>第１回　　キックオフミーティング</vt:lpstr>
      <vt:lpstr>第２回　　テーマを深める</vt:lpstr>
      <vt:lpstr>第３回　　グループインタビュー</vt:lpstr>
      <vt:lpstr>第４回　発表準備</vt:lpstr>
      <vt:lpstr>　第５回　チームからのプレゼンテーション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竜王町こどもまんなか会議　２０２４　</dc:title>
  <dc:creator>uR04-204NBN</dc:creator>
  <cp:lastModifiedBy>uR04-199NBN</cp:lastModifiedBy>
  <cp:revision>18</cp:revision>
  <dcterms:created xsi:type="dcterms:W3CDTF">2025-06-24T02:46:58Z</dcterms:created>
  <dcterms:modified xsi:type="dcterms:W3CDTF">2025-06-24T08:04:51Z</dcterms:modified>
</cp:coreProperties>
</file>